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5958"/>
  </p:normalViewPr>
  <p:slideViewPr>
    <p:cSldViewPr snapToGrid="0">
      <p:cViewPr varScale="1">
        <p:scale>
          <a:sx n="78" d="100"/>
          <a:sy n="78" d="100"/>
        </p:scale>
        <p:origin x="61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3"/>
            <a:ext cx="8023861" cy="964033"/>
          </a:xfrm>
        </p:spPr>
        <p:txBody>
          <a:bodyPr>
            <a:normAutofit/>
          </a:bodyPr>
          <a:lstStyle/>
          <a:p>
            <a:r>
              <a:rPr lang="tr-TR" dirty="0"/>
              <a:t>Lasso </a:t>
            </a:r>
            <a:r>
              <a:rPr lang="tr-TR" dirty="0" err="1"/>
              <a:t>Tool</a:t>
            </a:r>
            <a:r>
              <a:rPr lang="tr-TR" dirty="0"/>
              <a:t> (Kement Aracı)</a:t>
            </a:r>
          </a:p>
          <a:p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/>
          </a:bodyPr>
          <a:lstStyle/>
          <a:p>
            <a:r>
              <a:rPr lang="tr-TR" sz="3600" dirty="0"/>
              <a:t>Lasso </a:t>
            </a:r>
            <a:r>
              <a:rPr lang="tr-TR" sz="3600" dirty="0" err="1"/>
              <a:t>Tool</a:t>
            </a:r>
            <a:r>
              <a:rPr lang="tr-TR" sz="3600" dirty="0"/>
              <a:t> (Kement Aracı)</a:t>
            </a:r>
            <a:endParaRPr lang="pt-B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4"/>
            <a:ext cx="11606162" cy="10570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Serbest elle seçim yapmak için kullanılan bir araçtır Mouse hareketine göre seçim yapar İşaretleme başlangıç noktasına gelmeden sonlandırılırsa bulunulan noktadan ilk noktaya düz çizgi ile birleşir. Kısa yolu L </a:t>
            </a:r>
            <a:r>
              <a:rPr lang="tr-TR" dirty="0" err="1"/>
              <a:t>dir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FBC6969B-F7F7-B208-399E-758512A9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81" y="2398666"/>
            <a:ext cx="4041250" cy="1868534"/>
          </a:xfrm>
          <a:prstGeom prst="rect">
            <a:avLst/>
          </a:prstGeom>
        </p:spPr>
      </p:pic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4036845" y="3095054"/>
            <a:ext cx="4118310" cy="234429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11213474" cy="880758"/>
          </a:xfrm>
        </p:spPr>
        <p:txBody>
          <a:bodyPr>
            <a:normAutofit/>
          </a:bodyPr>
          <a:lstStyle/>
          <a:p>
            <a:r>
              <a:rPr lang="pt-BR" sz="3600" dirty="0"/>
              <a:t>Lasso Tool (Kement Aracı)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424137" y="2059893"/>
            <a:ext cx="10831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/>
              <a:t>New </a:t>
            </a:r>
            <a:r>
              <a:rPr lang="tr-TR" sz="1600" b="1" dirty="0" err="1"/>
              <a:t>Selection</a:t>
            </a:r>
            <a:r>
              <a:rPr lang="tr-TR" sz="1600" b="1" dirty="0"/>
              <a:t>: </a:t>
            </a:r>
            <a:r>
              <a:rPr lang="tr-TR" sz="1600" dirty="0"/>
              <a:t>Yeni bir seçim yaparken işaretlenir.</a:t>
            </a:r>
          </a:p>
          <a:p>
            <a:r>
              <a:rPr lang="tr-TR" sz="1600" b="1" dirty="0" err="1"/>
              <a:t>Add</a:t>
            </a:r>
            <a:r>
              <a:rPr lang="tr-TR" sz="1600" b="1" dirty="0"/>
              <a:t> </a:t>
            </a:r>
            <a:r>
              <a:rPr lang="tr-TR" sz="1600" b="1" dirty="0" err="1"/>
              <a:t>to</a:t>
            </a:r>
            <a:r>
              <a:rPr lang="tr-TR" sz="1600" b="1" dirty="0"/>
              <a:t> </a:t>
            </a:r>
            <a:r>
              <a:rPr lang="tr-TR" sz="1600" b="1" dirty="0" err="1"/>
              <a:t>Selection</a:t>
            </a:r>
            <a:r>
              <a:rPr lang="tr-TR" sz="1600" b="1" dirty="0"/>
              <a:t>: </a:t>
            </a:r>
            <a:r>
              <a:rPr lang="tr-TR" sz="1600" dirty="0"/>
              <a:t>Seçili alana yeni seçim alanları ilave edileceğinde işaretlenir.</a:t>
            </a:r>
          </a:p>
          <a:p>
            <a:r>
              <a:rPr lang="tr-TR" sz="1600" b="1" dirty="0" err="1"/>
              <a:t>Subtract</a:t>
            </a:r>
            <a:r>
              <a:rPr lang="tr-TR" sz="1600" b="1" dirty="0"/>
              <a:t> </a:t>
            </a:r>
            <a:r>
              <a:rPr lang="tr-TR" sz="1600" b="1" dirty="0" err="1"/>
              <a:t>from</a:t>
            </a:r>
            <a:r>
              <a:rPr lang="tr-TR" sz="1600" b="1" dirty="0"/>
              <a:t> </a:t>
            </a:r>
            <a:r>
              <a:rPr lang="tr-TR" sz="1600" b="1" dirty="0" err="1"/>
              <a:t>Selection</a:t>
            </a:r>
            <a:r>
              <a:rPr lang="tr-TR" sz="1600" b="1" dirty="0"/>
              <a:t>: </a:t>
            </a:r>
            <a:r>
              <a:rPr lang="tr-TR" sz="1600" dirty="0"/>
              <a:t>Seçim alanından bazı bölgeleri çıkartılacağı zaman işaretlenir.</a:t>
            </a:r>
          </a:p>
          <a:p>
            <a:r>
              <a:rPr lang="tr-TR" sz="1600" b="1" dirty="0" err="1"/>
              <a:t>Intersect</a:t>
            </a:r>
            <a:r>
              <a:rPr lang="tr-TR" sz="1600" b="1" dirty="0"/>
              <a:t> </a:t>
            </a:r>
            <a:r>
              <a:rPr lang="tr-TR" sz="1600" b="1" dirty="0" err="1"/>
              <a:t>with</a:t>
            </a:r>
            <a:r>
              <a:rPr lang="tr-TR" sz="1600" b="1" dirty="0"/>
              <a:t> </a:t>
            </a:r>
            <a:r>
              <a:rPr lang="tr-TR" sz="1600" b="1" dirty="0" err="1"/>
              <a:t>selection</a:t>
            </a:r>
            <a:r>
              <a:rPr lang="tr-TR" sz="1600" b="1" dirty="0"/>
              <a:t> : </a:t>
            </a:r>
            <a:r>
              <a:rPr lang="tr-TR" sz="1600" dirty="0"/>
              <a:t>önceki seçim alanı ile yeni seçilen alanın kesişen bölgelerinin kalması istendiğinde işaretlenir.</a:t>
            </a:r>
          </a:p>
          <a:p>
            <a:endParaRPr lang="tr-TR" sz="1600" b="1" dirty="0"/>
          </a:p>
          <a:p>
            <a:r>
              <a:rPr lang="tr-TR" sz="1600" b="1" dirty="0" err="1"/>
              <a:t>Feather</a:t>
            </a:r>
            <a:r>
              <a:rPr lang="tr-TR" sz="1600" b="1" dirty="0"/>
              <a:t> (Geçiş Yumuşatma): </a:t>
            </a:r>
            <a:r>
              <a:rPr lang="tr-TR" sz="1600" dirty="0"/>
              <a:t>Seçim alanının kenarları ile orijinal resim arasında yumuşak bir geçiş için işaretlenir. Aynı zamanda karenin köşeleri de yuvarlanır 250 ile 0 arasında bir değer girilebilir.</a:t>
            </a:r>
          </a:p>
          <a:p>
            <a:r>
              <a:rPr lang="tr-TR" sz="1600" b="1" dirty="0"/>
              <a:t>Anti-</a:t>
            </a:r>
            <a:r>
              <a:rPr lang="tr-TR" sz="1600" b="1" dirty="0" err="1"/>
              <a:t>alias</a:t>
            </a:r>
            <a:r>
              <a:rPr lang="tr-TR" sz="1600" b="1" dirty="0"/>
              <a:t>: </a:t>
            </a:r>
            <a:r>
              <a:rPr lang="tr-TR" sz="1600" dirty="0"/>
              <a:t>Seçim yapılan kenarlarda kavisli köşeleri daha yuvarlatılmış biçimde seçilmesi için işaretlenir</a:t>
            </a:r>
          </a:p>
          <a:p>
            <a:endParaRPr lang="tr-TR" sz="160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04ED8B0-31EE-04A9-7F9F-772982C6A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7" y="1417661"/>
            <a:ext cx="7151674" cy="5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A79069-165E-A211-1FF1-C9953A16AF40}"/>
              </a:ext>
            </a:extLst>
          </p:cNvPr>
          <p:cNvSpPr txBox="1"/>
          <p:nvPr/>
        </p:nvSpPr>
        <p:spPr>
          <a:xfrm>
            <a:off x="2588341" y="835353"/>
            <a:ext cx="6762136" cy="39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tr-TR" b="1" u="sng" dirty="0"/>
              <a:t>KEMENT İŞARETLEME ARACI İLE İLGİLİ BAZI ÖZELLİKLER</a:t>
            </a:r>
          </a:p>
        </p:txBody>
      </p:sp>
      <p:sp>
        <p:nvSpPr>
          <p:cNvPr id="9" name="Otomatik Şekil 2">
            <a:extLst>
              <a:ext uri="{FF2B5EF4-FFF2-40B4-BE49-F238E27FC236}">
                <a16:creationId xmlns:a16="http://schemas.microsoft.com/office/drawing/2014/main" id="{6B473076-5914-F833-AEDF-6F5F4E86F0B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19482" y="-1474839"/>
            <a:ext cx="2477730" cy="8947355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Seçili alandan yeni seçim alanını çıkarılır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 Seçili alandan yeni seçim alanını ekler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Alt+Shift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Tuşu basılı durumda seçim yapılırsa Önceki seçim alanı ile yeni seçilen alanın kesişen bölgelerinin kalması istendiğinde işaretlenir</a:t>
            </a:r>
            <a:r>
              <a:rPr lang="tr-TR" sz="2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14388</TotalTime>
  <Words>222</Words>
  <Application>Microsoft Office PowerPoint</Application>
  <PresentationFormat>Geniş ekran</PresentationFormat>
  <Paragraphs>24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Teması</vt:lpstr>
      <vt:lpstr>Photoshop Dersleri</vt:lpstr>
      <vt:lpstr>Lasso Tool (Kement Aracı)</vt:lpstr>
      <vt:lpstr>Lasso Tool (Kement Aracı)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39</cp:revision>
  <dcterms:created xsi:type="dcterms:W3CDTF">2025-01-04T12:40:37Z</dcterms:created>
  <dcterms:modified xsi:type="dcterms:W3CDTF">2025-01-14T16:59:59Z</dcterms:modified>
</cp:coreProperties>
</file>